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590"/>
  </p:normalViewPr>
  <p:slideViewPr>
    <p:cSldViewPr snapToGrid="0">
      <p:cViewPr varScale="1">
        <p:scale>
          <a:sx n="88" d="100"/>
          <a:sy n="88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3576b34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43576b34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see think</a:t>
            </a: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381000" y="304800"/>
            <a:ext cx="8382000" cy="52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How did the Neolithic Revolution change how civilizations develop?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Now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 Answer one of the following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Ex</a:t>
            </a:r>
            <a:r>
              <a:rPr lang="en-US" sz="2800">
                <a:solidFill>
                  <a:schemeClr val="lt1"/>
                </a:solidFill>
              </a:rPr>
              <a:t>amine the pictures and complete the following sentences.  </a:t>
            </a:r>
            <a:endParaRPr sz="28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</a:rPr>
              <a:t>I see…</a:t>
            </a:r>
            <a:endParaRPr sz="28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</a:rPr>
              <a:t>I think…</a:t>
            </a:r>
            <a:endParaRPr sz="28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</a:rPr>
              <a:t>I wonder...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HW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Due Monday: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Complete </a:t>
            </a:r>
            <a:r>
              <a:rPr lang="en-US" sz="2800">
                <a:solidFill>
                  <a:schemeClr val="lt1"/>
                </a:solidFill>
              </a:rPr>
              <a:t>DBQ 3 and 4  Write a paragraph describing the Neolithic Age.  Explain two impacts using information from the documents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2" descr="NeolithicRevolutionCha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371600"/>
            <a:ext cx="78105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2"/>
          <p:cNvSpPr/>
          <p:nvPr/>
        </p:nvSpPr>
        <p:spPr>
          <a:xfrm>
            <a:off x="2438400" y="228600"/>
            <a:ext cx="4572000" cy="9525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>
                  <a:noFill/>
                </a:ln>
                <a:gradFill>
                  <a:gsLst>
                    <a:gs pos="0">
                      <a:srgbClr val="0099FF"/>
                    </a:gs>
                    <a:gs pos="100000">
                      <a:srgbClr val="66FFFF"/>
                    </a:gs>
                  </a:gsLst>
                  <a:lin ang="18900000" scaled="0"/>
                </a:gradFill>
                <a:latin typeface="Impact"/>
              </a:rPr>
              <a:t>The Neolithic Revolution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23" descr="AgriculturalRevolu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908175"/>
            <a:ext cx="8534400" cy="4730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3"/>
          <p:cNvSpPr/>
          <p:nvPr/>
        </p:nvSpPr>
        <p:spPr>
          <a:xfrm>
            <a:off x="1524000" y="381000"/>
            <a:ext cx="6172200" cy="1104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25400" cap="flat" cmpd="sng">
                  <a:solidFill>
                    <a:srgbClr val="C0C0C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Arial Black"/>
              </a:rPr>
              <a:t>Effects of Farming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Answering a DBQ</a:t>
            </a:r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Read the questions.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Read the text.</a:t>
            </a:r>
            <a:endParaRPr sz="32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Underline important information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Make notes in the margin  (anotate.)</a:t>
            </a:r>
            <a:endParaRPr sz="32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Underline vocabulary words that are connected to the lesson/what you studied in class.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4" descr="Luc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685800"/>
            <a:ext cx="3114675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 descr="EarliestMa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9600" y="2743200"/>
            <a:ext cx="3730625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4" descr="Stationery"/>
          <p:cNvSpPr/>
          <p:nvPr/>
        </p:nvSpPr>
        <p:spPr>
          <a:xfrm>
            <a:off x="4191000" y="609600"/>
            <a:ext cx="4495800" cy="1676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12700" cap="flat" cmpd="sng">
                  <a:solidFill>
                    <a:srgbClr val="FFFF0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solidFill>
                  <a:srgbClr val="FFFFFF"/>
                </a:solidFill>
                <a:latin typeface="Impact"/>
              </a:rPr>
              <a:t>Early Man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 descr="LifeInCave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066800"/>
            <a:ext cx="3914775" cy="54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 descr="EarlyManBronzeTool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3400" y="304800"/>
            <a:ext cx="4572000" cy="309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 descr="CaveHors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24400" y="3581400"/>
            <a:ext cx="3886200" cy="2979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16" descr="BeringStraitMa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9800" y="228600"/>
            <a:ext cx="2870200" cy="288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 descr="HumanMigrati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800" y="3238500"/>
            <a:ext cx="6629400" cy="337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/>
          <p:nvPr/>
        </p:nvSpPr>
        <p:spPr>
          <a:xfrm>
            <a:off x="381000" y="762000"/>
            <a:ext cx="4648200" cy="22764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C0C0C0"/>
                  </a:solidFill>
                  <a:prstDash val="solid"/>
                  <a:miter lim="800000"/>
                  <a:headEnd type="none" w="sm" len="sm"/>
                  <a:tailEnd type="none" w="sm" len="sm"/>
                </a:ln>
                <a:gradFill>
                  <a:gsLst>
                    <a:gs pos="0">
                      <a:srgbClr val="FFFF00"/>
                    </a:gs>
                    <a:gs pos="100000">
                      <a:srgbClr val="CC0000"/>
                    </a:gs>
                  </a:gsLst>
                  <a:lin ang="18900000" scaled="0"/>
                </a:gradFill>
                <a:latin typeface="Impact"/>
              </a:rPr>
              <a:t>Migration of Man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/>
        </p:nvSpPr>
        <p:spPr>
          <a:xfrm>
            <a:off x="381000" y="304800"/>
            <a:ext cx="8382000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How did the Neolithic Revolution change how civilizations develop?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What information are archeologist able to learn from artifacts?</a:t>
            </a: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2.What continent did early man originate (come) from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381000" y="304800"/>
            <a:ext cx="8382000" cy="489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Prehistory</a:t>
            </a:r>
            <a:endParaRPr/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sng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roman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Paleolithic Age – Old Stone Age (Est. 2 mil BC-9000 BC)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Hunters &amp; Gatherers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Nomad: Moving from place to place in search for food.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Men → hunted &amp; fished.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Woman → gathered fruits, nuts, etc.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Way of Life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Cave paintings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Stone tools &amp; pottery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Domesticated dogs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381000" y="304800"/>
            <a:ext cx="83820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0" i="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Prehistory</a:t>
            </a:r>
            <a:endParaRPr/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sng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romanUcPeriod" startAt="2"/>
            </a:pPr>
            <a:r>
              <a:rPr lang="en-US" sz="2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Neolithic Age – New Stone Age (9000 BC – 3000 BC)</a:t>
            </a:r>
            <a:endParaRPr/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Farming → Neolithic Revolution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could remain in one place.</a:t>
            </a:r>
            <a:endParaRPr/>
          </a:p>
          <a:p>
            <a:pPr marL="1371600" marR="0" lvl="2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lphaU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Herding of animals – goats, sheep &amp; cattle.</a:t>
            </a: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</a:endParaRPr>
          </a:p>
          <a:p>
            <a:pPr marL="914400" marR="0" lvl="1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AutoNum type="arabicPeriod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</a:t>
            </a:r>
            <a:r>
              <a:rPr lang="en-US" sz="2400">
                <a:solidFill>
                  <a:schemeClr val="lt1"/>
                </a:solidFill>
              </a:rPr>
              <a:t>ies developed.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1371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The Birth of Farming</a:t>
            </a:r>
            <a:endParaRPr/>
          </a:p>
        </p:txBody>
      </p:sp>
      <p:pic>
        <p:nvPicPr>
          <p:cNvPr id="126" name="Google Shape;126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2514600"/>
            <a:ext cx="3048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0"/>
          <p:cNvSpPr txBox="1"/>
          <p:nvPr/>
        </p:nvSpPr>
        <p:spPr>
          <a:xfrm>
            <a:off x="4114800" y="2579687"/>
            <a:ext cx="4267200" cy="267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What is one reason people began to farm?</a:t>
            </a:r>
            <a:endParaRPr/>
          </a:p>
          <a:p>
            <a:pPr marL="342900" marR="0" lvl="0" indent="-165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AutoNum type="arabicPeriod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Describe two impacts of farming on our world.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Cause and Effects of the Neolithic Revolution</a:t>
            </a:r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List </a:t>
            </a:r>
            <a:r>
              <a:rPr lang="en-US">
                <a:solidFill>
                  <a:srgbClr val="FFFF00"/>
                </a:solidFill>
              </a:rPr>
              <a:t>one </a:t>
            </a: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cause of the Neolithic Revolution.</a:t>
            </a:r>
            <a:endParaRPr sz="32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List </a:t>
            </a:r>
            <a:r>
              <a:rPr lang="en-US">
                <a:solidFill>
                  <a:srgbClr val="FFFF00"/>
                </a:solidFill>
              </a:rPr>
              <a:t>1</a:t>
            </a: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immediate effect</a:t>
            </a:r>
            <a:endParaRPr/>
          </a:p>
          <a:p>
            <a:pPr marL="514350" marR="0" lvl="0" indent="-5143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AutoNum type="arabicPeriod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List </a:t>
            </a:r>
            <a:r>
              <a:rPr lang="en-US">
                <a:solidFill>
                  <a:srgbClr val="FFFF00"/>
                </a:solidFill>
              </a:rPr>
              <a:t>1</a:t>
            </a: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long term effect.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Macintosh PowerPoint</Application>
  <PresentationFormat>On-screen Show (4:3)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Impact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Birth of Farming</vt:lpstr>
      <vt:lpstr>Cause and Effects of the Neolithic Revolution</vt:lpstr>
      <vt:lpstr>PowerPoint Presentation</vt:lpstr>
      <vt:lpstr>PowerPoint Presentation</vt:lpstr>
      <vt:lpstr>Answering a DBQ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Brent Eric (10X399)</cp:lastModifiedBy>
  <cp:revision>1</cp:revision>
  <dcterms:modified xsi:type="dcterms:W3CDTF">2018-09-27T14:11:57Z</dcterms:modified>
</cp:coreProperties>
</file>